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8" r:id="rId1"/>
  </p:sldMasterIdLst>
  <p:notesMasterIdLst>
    <p:notesMasterId r:id="rId4"/>
  </p:notesMasterIdLst>
  <p:handoutMasterIdLst>
    <p:handoutMasterId r:id="rId5"/>
  </p:handoutMasterIdLst>
  <p:sldIdLst>
    <p:sldId id="262" r:id="rId2"/>
    <p:sldId id="263" r:id="rId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C80"/>
    <a:srgbClr val="FFFF1F"/>
    <a:srgbClr val="00FFFF"/>
    <a:srgbClr val="FF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>
        <p:scale>
          <a:sx n="80" d="100"/>
          <a:sy n="80" d="100"/>
        </p:scale>
        <p:origin x="-864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E74DE-00FB-40BD-8756-2DC1EAAF958A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572869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500"/>
            <a:ext cx="493956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F5CFDA-8D9F-422E-9A9A-AC65DDCF8265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41578446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32363" cy="3700463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="" xmlns:p14="http://schemas.microsoft.com/office/powerpoint/2010/main" val="92684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32363" cy="3700463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="" xmlns:p14="http://schemas.microsoft.com/office/powerpoint/2010/main" val="868385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CCB13-60AB-4CD5-9324-910D4C01901D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3399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7860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802458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885301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9698440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982494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10886039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7900504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584510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F9E2-90D7-408D-9AD1-A0109C30EB24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760515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FD17F-4089-4393-AF01-794AE617E6EE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42332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CC255-08A2-4CA1-B0B7-AD77F2FC1D99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09969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F3118-F442-4D34-97EC-A14DE27957D1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364129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A554F-36B0-42DA-A25D-4FE7D95D9FDF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101544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93C1-7904-4A9E-985C-C0DD47A330E0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371302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053851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FD01E-A645-48D9-9D09-184B2DFAB35F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96588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CA81F75-857C-437E-B0B9-97FC08536403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8266524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49" r:id="rId1"/>
    <p:sldLayoutId id="2147484250" r:id="rId2"/>
    <p:sldLayoutId id="2147484251" r:id="rId3"/>
    <p:sldLayoutId id="2147484252" r:id="rId4"/>
    <p:sldLayoutId id="2147484253" r:id="rId5"/>
    <p:sldLayoutId id="2147484254" r:id="rId6"/>
    <p:sldLayoutId id="2147484255" r:id="rId7"/>
    <p:sldLayoutId id="2147484256" r:id="rId8"/>
    <p:sldLayoutId id="2147484257" r:id="rId9"/>
    <p:sldLayoutId id="2147484258" r:id="rId10"/>
    <p:sldLayoutId id="2147484259" r:id="rId11"/>
    <p:sldLayoutId id="2147484260" r:id="rId12"/>
    <p:sldLayoutId id="2147484261" r:id="rId13"/>
    <p:sldLayoutId id="2147484262" r:id="rId14"/>
    <p:sldLayoutId id="2147484263" r:id="rId15"/>
    <p:sldLayoutId id="2147484264" r:id="rId16"/>
    <p:sldLayoutId id="2147484265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4000">
              <a:srgbClr val="59A6C7"/>
            </a:gs>
            <a:gs pos="37000">
              <a:schemeClr val="bg2">
                <a:tint val="97000"/>
                <a:hueMod val="92000"/>
                <a:satMod val="169000"/>
                <a:alpha val="86000"/>
                <a:lumMod val="36000"/>
                <a:lumOff val="64000"/>
              </a:schemeClr>
            </a:gs>
            <a:gs pos="87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652858" y="3728870"/>
            <a:ext cx="5753687" cy="703387"/>
          </a:xfrm>
          <a:solidFill>
            <a:srgbClr val="000080"/>
          </a:solidFill>
          <a:ln>
            <a:solidFill>
              <a:srgbClr val="00FFFF"/>
            </a:solidFill>
          </a:ln>
        </p:spPr>
        <p:txBody>
          <a:bodyPr>
            <a:normAutofit/>
          </a:bodyPr>
          <a:lstStyle/>
          <a:p>
            <a:pPr algn="ctr"/>
            <a:r>
              <a:rPr lang="ja-JP" altLang="en-US" b="1" dirty="0">
                <a:latin typeface="Arial" charset="0"/>
                <a:ea typeface="ＭＳ Ｐゴシック" charset="-128"/>
              </a:rPr>
              <a:t>発表者のＣＯ Ｉ 開示</a:t>
            </a:r>
            <a:endParaRPr lang="en-US" altLang="ja-JP" sz="1800" b="1" i="1" dirty="0">
              <a:ea typeface="ＭＳ Ｐゴシック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98764" y="544936"/>
            <a:ext cx="800792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4000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循環器</a:t>
            </a:r>
            <a:r>
              <a:rPr lang="ja-JP" altLang="en-US" sz="4000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疾患</a:t>
            </a:r>
            <a:r>
              <a:rPr lang="ja-JP" altLang="en-US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の病因に</a:t>
            </a:r>
            <a:r>
              <a:rPr lang="ja-JP" altLang="en-US" sz="4000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関する</a:t>
            </a:r>
          </a:p>
          <a:p>
            <a:pPr algn="ctr"/>
            <a:r>
              <a:rPr lang="ja-JP" altLang="en-US" sz="4000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疫学的検討</a:t>
            </a:r>
            <a:endParaRPr lang="en-US" altLang="ja-JP" sz="40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32874" y="2214347"/>
            <a:ext cx="71070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関東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医科大学　循環器内科</a:t>
            </a:r>
            <a:endParaRPr lang="ja-JP" altLang="en-US" dirty="0"/>
          </a:p>
          <a:p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東京 </a:t>
            </a:r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一郎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、埼玉 </a:t>
            </a:r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次郎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、群馬 </a:t>
            </a:r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三郎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、◎栃木 </a:t>
            </a:r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四郎</a:t>
            </a:r>
            <a:endParaRPr lang="en-US" altLang="ja-JP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71209" y="4685310"/>
            <a:ext cx="771698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ja-JP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演題発表に関連し、発表者</a:t>
            </a:r>
            <a:r>
              <a:rPr lang="ja-JP" alt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らに開示</a:t>
            </a:r>
            <a:r>
              <a:rPr lang="ja-JP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す</a:t>
            </a:r>
            <a:r>
              <a:rPr lang="ja-JP" alt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べき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en-US" altLang="ja-JP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CO I</a:t>
            </a:r>
            <a:r>
              <a:rPr lang="ja-JP" alt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関係</a:t>
            </a:r>
            <a:r>
              <a:rPr lang="ja-JP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にある</a:t>
            </a:r>
            <a:r>
              <a:rPr lang="ja-JP" alt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企業などはありません</a:t>
            </a:r>
            <a:endParaRPr lang="en-US" altLang="ja-JP" sz="2800" b="1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05926" y="2072435"/>
            <a:ext cx="33284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 smtClean="0">
                <a:solidFill>
                  <a:srgbClr val="FF0000"/>
                </a:solidFill>
              </a:rPr>
              <a:t>↓ 発表者全員の氏名を記載する</a:t>
            </a:r>
            <a:endParaRPr kumimoji="1" lang="ja-JP" altLang="en-US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4000">
              <a:srgbClr val="59A6C7"/>
            </a:gs>
            <a:gs pos="37000">
              <a:schemeClr val="bg2">
                <a:tint val="97000"/>
                <a:hueMod val="92000"/>
                <a:satMod val="169000"/>
                <a:alpha val="86000"/>
                <a:lumMod val="36000"/>
                <a:lumOff val="64000"/>
              </a:schemeClr>
            </a:gs>
            <a:gs pos="87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652858" y="3728870"/>
            <a:ext cx="5753687" cy="703387"/>
          </a:xfrm>
          <a:solidFill>
            <a:srgbClr val="000080"/>
          </a:solidFill>
          <a:ln>
            <a:solidFill>
              <a:srgbClr val="00FFFF"/>
            </a:solidFill>
          </a:ln>
        </p:spPr>
        <p:txBody>
          <a:bodyPr>
            <a:normAutofit/>
          </a:bodyPr>
          <a:lstStyle/>
          <a:p>
            <a:pPr algn="ctr"/>
            <a:r>
              <a:rPr lang="ja-JP" altLang="en-US" b="1" dirty="0">
                <a:latin typeface="Arial" charset="0"/>
                <a:ea typeface="ＭＳ Ｐゴシック" charset="-128"/>
              </a:rPr>
              <a:t>発表者のＣＯ Ｉ 開示</a:t>
            </a:r>
            <a:endParaRPr lang="en-US" altLang="ja-JP" sz="1800" b="1" i="1" dirty="0">
              <a:ea typeface="ＭＳ Ｐゴシック" charset="-12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65072" y="4626619"/>
            <a:ext cx="8478928" cy="77745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</a:t>
            </a:r>
            <a:r>
              <a:rPr lang="ja-JP" altLang="en-US" sz="2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発表者ら</a:t>
            </a:r>
            <a:r>
              <a:rPr lang="ja-JP" altLang="en-US" sz="24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開示す</a:t>
            </a:r>
            <a:r>
              <a:rPr lang="ja-JP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べき</a:t>
            </a:r>
            <a:r>
              <a:rPr lang="en-US" altLang="ja-JP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lang="ja-JP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</a:t>
            </a:r>
            <a:r>
              <a:rPr lang="ja-JP" alt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企業として</a:t>
            </a:r>
            <a:endParaRPr lang="en-US" altLang="ja-JP" sz="2400" b="1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11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endParaRPr lang="en-US" altLang="ja-JP" sz="2000" b="1" dirty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98764" y="544936"/>
            <a:ext cx="800792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4000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循環器疾患</a:t>
            </a:r>
            <a:r>
              <a:rPr lang="ja-JP" altLang="en-US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の病因に</a:t>
            </a:r>
            <a:r>
              <a:rPr lang="ja-JP" altLang="en-US" sz="4000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関する</a:t>
            </a:r>
          </a:p>
          <a:p>
            <a:pPr algn="ctr"/>
            <a:r>
              <a:rPr lang="ja-JP" altLang="en-US" sz="4000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疫学的検討</a:t>
            </a:r>
            <a:endParaRPr lang="en-US" altLang="ja-JP" sz="40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32874" y="2214347"/>
            <a:ext cx="71070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関東医科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大学　循環器内科</a:t>
            </a:r>
            <a:endParaRPr lang="ja-JP" altLang="en-US" dirty="0"/>
          </a:p>
          <a:p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東京 </a:t>
            </a:r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一郎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、埼玉 </a:t>
            </a:r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次郎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、群馬 </a:t>
            </a:r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三郎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、◎栃木 </a:t>
            </a:r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四郎</a:t>
            </a:r>
            <a:endParaRPr lang="en-US" altLang="ja-JP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652858" y="4942406"/>
            <a:ext cx="53709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ja-JP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講演料：　　　　　　　　　　　　　　太平製薬、黒海製薬</a:t>
            </a:r>
            <a:endParaRPr lang="en-US" altLang="ja-JP" sz="1800" b="1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  <a:ea typeface="ＭＳ Ｐゴシック" charset="-128"/>
            </a:endParaRPr>
          </a:p>
          <a:p>
            <a:pPr>
              <a:buFontTx/>
              <a:buNone/>
            </a:pPr>
            <a:r>
              <a:rPr lang="ja-JP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受託研究・共同研究費：          太平製薬</a:t>
            </a:r>
            <a:endParaRPr lang="en-US" altLang="ja-JP" sz="1800" b="1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  <a:ea typeface="ＭＳ Ｐゴシック" charset="-128"/>
            </a:endParaRPr>
          </a:p>
          <a:p>
            <a:pPr>
              <a:buFontTx/>
              <a:buNone/>
            </a:pPr>
            <a:r>
              <a:rPr lang="ja-JP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奨学寄付金：　 　　　　　　　　　 黒海製薬</a:t>
            </a:r>
            <a:endParaRPr lang="en-US" altLang="ja-JP" sz="1800" b="1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805926" y="2072435"/>
            <a:ext cx="33284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 smtClean="0">
                <a:solidFill>
                  <a:srgbClr val="FF0000"/>
                </a:solidFill>
              </a:rPr>
              <a:t>↓ 発表者全員の氏名を記載する</a:t>
            </a:r>
            <a:endParaRPr kumimoji="1" lang="ja-JP" altLang="en-US" sz="18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228725" y="5987210"/>
            <a:ext cx="635317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 smtClean="0">
                <a:solidFill>
                  <a:srgbClr val="FF0000"/>
                </a:solidFill>
              </a:rPr>
              <a:t>↑ 開示すべき内容が過去</a:t>
            </a:r>
            <a:r>
              <a:rPr kumimoji="1" lang="en-US" altLang="ja-JP" sz="1800" dirty="0" smtClean="0">
                <a:solidFill>
                  <a:srgbClr val="FF0000"/>
                </a:solidFill>
              </a:rPr>
              <a:t>3</a:t>
            </a:r>
            <a:r>
              <a:rPr kumimoji="1" lang="ja-JP" altLang="en-US" sz="1800" dirty="0" smtClean="0">
                <a:solidFill>
                  <a:srgbClr val="FF0000"/>
                </a:solidFill>
              </a:rPr>
              <a:t>年間にある項目のみ記載する</a:t>
            </a:r>
            <a:endParaRPr kumimoji="1" lang="ja-JP" alt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42172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ス">
  <a:themeElements>
    <a:clrScheme name="スライス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スライス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スライ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605</TotalTime>
  <Words>108</Words>
  <Application>Microsoft Office PowerPoint</Application>
  <PresentationFormat>画面に合わせる (4:3)</PresentationFormat>
  <Paragraphs>23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スライス</vt:lpstr>
      <vt:lpstr>発表者のＣＯ Ｉ 開示</vt:lpstr>
      <vt:lpstr>発表者のＣＯ Ｉ 開示</vt:lpstr>
    </vt:vector>
  </TitlesOfParts>
  <Company>Heart Failure Society of America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itakiyo_t</cp:lastModifiedBy>
  <cp:revision>89</cp:revision>
  <cp:lastPrinted>2016-04-19T08:17:01Z</cp:lastPrinted>
  <dcterms:created xsi:type="dcterms:W3CDTF">2000-09-04T17:39:07Z</dcterms:created>
  <dcterms:modified xsi:type="dcterms:W3CDTF">2016-08-03T03:10:04Z</dcterms:modified>
</cp:coreProperties>
</file>