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389946-C887-D982-5C3D-D4FF87416C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0243050-561B-5D5A-1D27-EBC5300E24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8FB82F-A93B-C7F4-F70B-4BC9F0E95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4A317-2441-4F28-84D0-31FA24461088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5E37E25-8971-E233-309D-C1B022E8C8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2C9C614-3100-02B4-A9E1-9FE518A85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B6B8-F6D5-4B9B-A6C0-19D93F0AB4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2740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D0FCAD-2B5D-0111-EF8C-87DF2BFA9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BE2A107-F5BF-B79A-122C-AD27AAEE1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B9054A-D896-E311-FAA9-B05BEF3F1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4A317-2441-4F28-84D0-31FA24461088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B329018-F989-2467-0FE9-14C78912E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1DD5EC-1E51-5AE0-CD03-D5D81A508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B6B8-F6D5-4B9B-A6C0-19D93F0AB4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6828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9115C48-1B6C-BBF5-973C-CE78A05AFE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5977957-65EA-1A64-5190-B69B41A1FC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67B763-1838-25AB-C384-DB978E558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4A317-2441-4F28-84D0-31FA24461088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BAE053-9AD8-5683-AB4F-3B69DEE57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A45241-EFE9-72F8-4A81-F4F60C747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B6B8-F6D5-4B9B-A6C0-19D93F0AB4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6595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68E771-FEFB-2CC6-DB57-EF2199B30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3A0BB5-353A-F360-D298-8BEF08447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7026E2-12B4-2D45-F96C-CA685EE8F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4A317-2441-4F28-84D0-31FA24461088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04BB3D-40CF-56D1-DE4F-E7D5B69CA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D5F7F7-4900-0A66-36C0-85058ACB5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B6B8-F6D5-4B9B-A6C0-19D93F0AB4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97641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B87CD8-9BE3-663E-3E09-94E25A71A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7BED72B-27BC-B9C4-6CA6-3077592698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C6E3BA5-4E77-3426-221F-15D17A922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4A317-2441-4F28-84D0-31FA24461088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3018D2E-C0B3-00D4-70C1-F50514681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5255B9-5A41-D1FC-E536-AAF9D39CA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B6B8-F6D5-4B9B-A6C0-19D93F0AB4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4342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8EB4E4-F8E9-20DB-64CC-A31FDD98D0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BAA49E-BE12-E68A-7BB6-DC3ED5EE52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96C6855-128A-E8EB-CF14-FC9A2D47B6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19941E-6ABA-5D57-FDC1-8586F379F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4A317-2441-4F28-84D0-31FA24461088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994589A-91D5-15FF-AD45-CE0A4FFAF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F0F91F3-0904-BFAA-DE8E-C7B6CDDA3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B6B8-F6D5-4B9B-A6C0-19D93F0AB4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129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F0E548-7D16-02D6-2537-FDF5524BD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1AC2C25-892E-220D-C578-B0D258ABB4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74C95BD-B60C-F372-4B6E-5E9BEE97AD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B8B53E8-FA0B-0FD1-812E-E98648A7F0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F3574F0-E993-A4C7-26FA-54F539CEAD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97A3481-A5CF-BC36-867C-9086A3015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4A317-2441-4F28-84D0-31FA24461088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BBECE77-0680-7270-5262-D87F3B7F6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231974B-96D1-4268-10CC-4C83FF526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B6B8-F6D5-4B9B-A6C0-19D93F0AB4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7732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67AF32-83B5-4323-0D71-29CE3ECD6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B1FADA9-236B-A792-DB5D-01B3400CA6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4A317-2441-4F28-84D0-31FA24461088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D6769912-9913-6E93-CDFA-AD899C73A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9AFA02E-6F27-56F1-BF4D-A4A349025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B6B8-F6D5-4B9B-A6C0-19D93F0AB4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0902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6B6D66F-CACF-7940-DD32-09DE60655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4A317-2441-4F28-84D0-31FA24461088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5BF33BB-EEAB-1D58-DF27-10DE4AAC3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4931A0E-3FAF-EC97-AA26-2D5D98006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B6B8-F6D5-4B9B-A6C0-19D93F0AB4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1784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40EAC6-DA49-D559-ECF7-91A407ABC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D0B3E36-8DA5-0E22-8F47-C5310A97CA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EBBE6DA-7FF4-DB2B-2DFB-43D1249F37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568B31B-C61C-E293-A436-7529581DD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4A317-2441-4F28-84D0-31FA24461088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712F2E0-1C96-5ABC-BC9C-F2BF67306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D98EE77-8491-8AAA-D9BC-14A6B6124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B6B8-F6D5-4B9B-A6C0-19D93F0AB4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6349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C61872-28F5-3568-433A-3BEADE38A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58E248C-8F1C-4035-A949-453AA7944A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76FA435-9711-8C7F-5A74-3A7B7C0822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E1A93F-01A8-C6CA-9D21-29E5C11B7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4A317-2441-4F28-84D0-31FA24461088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E9CFCF2-2C7A-7FF5-3724-D164761871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0FFA53B-96A0-C464-AD4B-67934094B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3B6B8-F6D5-4B9B-A6C0-19D93F0AB4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4066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B56DB75-0A8C-3663-9EFC-BCDC0B64C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96BCA7-5ECC-3B01-3F87-C85EEF2B68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6470DEB-1726-510E-D861-5D04DC9A67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24A317-2441-4F28-84D0-31FA24461088}" type="datetimeFigureOut">
              <a:rPr kumimoji="1" lang="ja-JP" altLang="en-US" smtClean="0"/>
              <a:t>2025/11/14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4ED9A64-9F55-261B-34BF-CFB0FF05B8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D57536-FD53-EE36-F863-4FFA3C6067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93B6B8-F6D5-4B9B-A6C0-19D93F0AB46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1151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3DF599C-975F-C1AA-C4D2-4269561AB564}"/>
              </a:ext>
            </a:extLst>
          </p:cNvPr>
          <p:cNvSpPr txBox="1"/>
          <p:nvPr/>
        </p:nvSpPr>
        <p:spPr>
          <a:xfrm>
            <a:off x="0" y="-2"/>
            <a:ext cx="12192000" cy="1200329"/>
          </a:xfrm>
          <a:prstGeom prst="rect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kumimoji="1"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139</a:t>
            </a:r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回日本循環器学会九州地方会</a:t>
            </a:r>
            <a:endParaRPr kumimoji="1"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11</a:t>
            </a:r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回日本心臓リハビリテーション学会九州支部地方会</a:t>
            </a:r>
            <a:endParaRPr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kumimoji="1" lang="en-US" altLang="ja-JP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40</a:t>
            </a:r>
            <a:r>
              <a:rPr kumimoji="1"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回日本心血管インターベンション治療学会九州・沖縄地方会</a:t>
            </a:r>
            <a:endParaRPr kumimoji="1" lang="en-US" altLang="ja-JP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lang="ja-JP" altLang="en-US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ポスター・チラシ送付用荷札</a:t>
            </a:r>
            <a:endParaRPr kumimoji="1" lang="ja-JP" altLang="en-US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6" name="表 5">
            <a:extLst>
              <a:ext uri="{FF2B5EF4-FFF2-40B4-BE49-F238E27FC236}">
                <a16:creationId xmlns:a16="http://schemas.microsoft.com/office/drawing/2014/main" id="{1B256D94-8DF3-661A-E112-610919BDB4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286427"/>
              </p:ext>
            </p:extLst>
          </p:nvPr>
        </p:nvGraphicFramePr>
        <p:xfrm>
          <a:off x="0" y="1200327"/>
          <a:ext cx="12192000" cy="565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35506">
                  <a:extLst>
                    <a:ext uri="{9D8B030D-6E8A-4147-A177-3AD203B41FA5}">
                      <a16:colId xmlns:a16="http://schemas.microsoft.com/office/drawing/2014/main" val="617745861"/>
                    </a:ext>
                  </a:extLst>
                </a:gridCol>
                <a:gridCol w="8256494">
                  <a:extLst>
                    <a:ext uri="{9D8B030D-6E8A-4147-A177-3AD203B41FA5}">
                      <a16:colId xmlns:a16="http://schemas.microsoft.com/office/drawing/2014/main" val="2208132125"/>
                    </a:ext>
                  </a:extLst>
                </a:gridCol>
              </a:tblGrid>
              <a:tr h="648000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学会名・会合名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0430065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担当者名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926523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担当者ご所属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3982704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会期当日連絡が取れる電話番号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39122246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内容物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ポスター　　　　　枚・チラシ　　　　　　枚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8266276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　　　　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</a:t>
                      </a:r>
                      <a:r>
                        <a:rPr kumimoji="1" lang="en-US" altLang="ja-JP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/</a:t>
                      </a:r>
                      <a:r>
                        <a:rPr kumimoji="1" lang="ja-JP" altLang="en-US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　　個口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6081476"/>
                  </a:ext>
                </a:extLst>
              </a:tr>
              <a:tr h="111600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送付先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810-0001</a:t>
                      </a:r>
                    </a:p>
                    <a:p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福岡県福岡市中央区天神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 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丁目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 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番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 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号</a:t>
                      </a:r>
                    </a:p>
                    <a:p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アクロス福岡　</a:t>
                      </a:r>
                      <a:r>
                        <a:rPr kumimoji="1" lang="en-US" altLang="ja-JP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</a:t>
                      </a:r>
                      <a:r>
                        <a:rPr kumimoji="1" lang="ja-JP" altLang="en-US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階ロビー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60452687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r>
                        <a:rPr kumimoji="1" lang="ja-JP" altLang="en-US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到着指定日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2025</a:t>
                      </a:r>
                      <a:r>
                        <a:rPr kumimoji="1" lang="ja-JP" altLang="en-US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</a:t>
                      </a:r>
                      <a:r>
                        <a:rPr kumimoji="1" lang="ja-JP" altLang="en-US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</a:t>
                      </a:r>
                      <a:r>
                        <a:rPr kumimoji="1" lang="ja-JP" altLang="en-US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日（金）</a:t>
                      </a:r>
                      <a:r>
                        <a:rPr kumimoji="1" lang="en-US" altLang="ja-JP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</a:t>
                      </a:r>
                      <a:r>
                        <a:rPr kumimoji="1" lang="ja-JP" altLang="en-US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kumimoji="1" lang="en-US" altLang="ja-JP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00</a:t>
                      </a:r>
                      <a:r>
                        <a:rPr kumimoji="1" lang="ja-JP" altLang="en-US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</a:t>
                      </a:r>
                      <a:r>
                        <a:rPr kumimoji="1" lang="ja-JP" altLang="en-US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kumimoji="1" lang="en-US" altLang="ja-JP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00</a:t>
                      </a:r>
                      <a:endParaRPr kumimoji="1" lang="ja-JP" altLang="en-US" b="1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2267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2273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93</Words>
  <Application>Microsoft Office PowerPoint</Application>
  <PresentationFormat>ワイド画面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事務局 日本皮膚外科学会</dc:creator>
  <cp:lastModifiedBy>事務局 日本皮膚外科学会</cp:lastModifiedBy>
  <cp:revision>2</cp:revision>
  <dcterms:created xsi:type="dcterms:W3CDTF">2025-11-14T01:08:02Z</dcterms:created>
  <dcterms:modified xsi:type="dcterms:W3CDTF">2025-11-14T01:36:43Z</dcterms:modified>
</cp:coreProperties>
</file>